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年　　　月　　日　</a:t>
            </a:r>
            <a:r>
              <a:rPr kumimoji="1" lang="en-US" altLang="ja-JP"/>
              <a:t>No.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DA4CC-9FD9-45A1-BDB0-8F3ADAC2D86F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7DB42-5997-4A04-BE63-9A674EDF9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1865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年　　　月　　日　</a:t>
            </a:r>
            <a:r>
              <a:rPr kumimoji="1" lang="en-US" altLang="ja-JP"/>
              <a:t>No.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4FA24-F817-4B3A-B1AD-C12B877E091D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7C9F0-DDA3-43A0-9BC2-96A316AC4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174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D4B6-5B94-4EFF-9E6A-4165336BFB9F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73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3225-A72C-40F4-BE15-2A401A1FE00B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9825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640D-7218-4082-AE58-2D7D98F46751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264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86726" cy="4900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85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3926" y="188641"/>
            <a:ext cx="542136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25ED3FE-9B8E-4ADD-8480-BE89DB41F93A}" type="slidenum">
              <a:rPr kumimoji="1" lang="ja-JP" altLang="en-US" sz="1662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‹#›</a:t>
            </a:fld>
            <a:endParaRPr kumimoji="1" lang="ja-JP" altLang="en-US" sz="1662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円/楕円 7"/>
          <p:cNvSpPr/>
          <p:nvPr userDrawn="1"/>
        </p:nvSpPr>
        <p:spPr>
          <a:xfrm>
            <a:off x="221388" y="15404"/>
            <a:ext cx="8568952" cy="677292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</p:spTree>
    <p:extLst>
      <p:ext uri="{BB962C8B-B14F-4D97-AF65-F5344CB8AC3E}">
        <p14:creationId xmlns:p14="http://schemas.microsoft.com/office/powerpoint/2010/main" val="31447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3A7A-F3E9-4D5A-BE1B-C204AED01C49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53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07F-F0B4-4808-878D-D05079AF2966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63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006A-8F04-4DFF-9356-E4CB7228806C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31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F1C-7AE9-4C1C-8DDF-9B13D22DF808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87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5BCA-015E-44B3-8885-DEEA1534E9CC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7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C023-CF52-42D8-8ED4-2C0DFEFE3B9C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33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3225-A72C-40F4-BE15-2A401A1FE00B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95746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3DC-E0E3-4C21-8ECF-4BE930802FF2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13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93225-A72C-40F4-BE15-2A401A1FE00B}" type="datetime1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3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0" y="19566"/>
            <a:ext cx="9144000" cy="3077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ビジネスデザインキャンパス①　気づき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（個人用）</a:t>
            </a:r>
            <a:endParaRPr lang="ja-JP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59663" y="466646"/>
            <a:ext cx="4340329" cy="6289754"/>
          </a:xfrm>
          <a:prstGeom prst="roundRect">
            <a:avLst>
              <a:gd name="adj" fmla="val 77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課題・やりたいこと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関連情報　解決手段など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EB0CD93F-693B-4E26-BE02-74BED5DDE48F}"/>
              </a:ext>
            </a:extLst>
          </p:cNvPr>
          <p:cNvSpPr/>
          <p:nvPr/>
        </p:nvSpPr>
        <p:spPr>
          <a:xfrm>
            <a:off x="4644008" y="484865"/>
            <a:ext cx="4340329" cy="6277711"/>
          </a:xfrm>
          <a:prstGeom prst="roundRect">
            <a:avLst>
              <a:gd name="adj" fmla="val 77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課題・やりたいこと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関連情報　解決手段など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4198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1011</TotalTime>
  <Words>28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Mediator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達文</dc:creator>
  <cp:lastModifiedBy>4548355</cp:lastModifiedBy>
  <cp:revision>15</cp:revision>
  <cp:lastPrinted>2018-11-13T01:00:24Z</cp:lastPrinted>
  <dcterms:created xsi:type="dcterms:W3CDTF">2018-11-13T00:59:51Z</dcterms:created>
  <dcterms:modified xsi:type="dcterms:W3CDTF">2020-05-25T00:44:41Z</dcterms:modified>
</cp:coreProperties>
</file>