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42" r:id="rId2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4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年　　　月　　日　</a:t>
            </a:r>
            <a:r>
              <a:rPr kumimoji="1" lang="en-US" altLang="ja-JP"/>
              <a:t>No.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DA4CC-9FD9-45A1-BDB0-8F3ADAC2D86F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7DB42-5997-4A04-BE63-9A674EDF98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1865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/>
              <a:t>年　　　月　　日　</a:t>
            </a:r>
            <a:r>
              <a:rPr kumimoji="1" lang="en-US" altLang="ja-JP"/>
              <a:t>No.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54FA24-F817-4B3A-B1AD-C12B877E091D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7C9F0-DDA3-43A0-9BC2-96A316AC4E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174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DD4B6-5B94-4EFF-9E6A-4165336BFB9F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736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3225-A72C-40F4-BE15-2A401A1FE00B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9825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F640D-7218-4082-AE58-2D7D98F46751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264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86726" cy="4900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585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8543926" y="188641"/>
            <a:ext cx="542136" cy="3481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C25ED3FE-9B8E-4ADD-8480-BE89DB41F93A}" type="slidenum">
              <a:rPr kumimoji="1" lang="ja-JP" altLang="en-US" sz="1662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/>
              <a:t>‹#›</a:t>
            </a:fld>
            <a:endParaRPr kumimoji="1" lang="ja-JP" altLang="en-US" sz="1662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円/楕円 7"/>
          <p:cNvSpPr/>
          <p:nvPr userDrawn="1"/>
        </p:nvSpPr>
        <p:spPr>
          <a:xfrm>
            <a:off x="221388" y="15404"/>
            <a:ext cx="8568952" cy="677292"/>
          </a:xfrm>
          <a:prstGeom prst="ellipse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62"/>
          </a:p>
        </p:txBody>
      </p:sp>
    </p:spTree>
    <p:extLst>
      <p:ext uri="{BB962C8B-B14F-4D97-AF65-F5344CB8AC3E}">
        <p14:creationId xmlns:p14="http://schemas.microsoft.com/office/powerpoint/2010/main" val="314477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C3A7A-F3E9-4D5A-BE1B-C204AED01C49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53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07F-F0B4-4808-878D-D05079AF2966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9630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006A-8F04-4DFF-9356-E4CB7228806C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317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F1C-7AE9-4C1C-8DDF-9B13D22DF808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1879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45BCA-015E-44B3-8885-DEEA1534E9CC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87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1C023-CF52-42D8-8ED4-2C0DFEFE3B9C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330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93225-A72C-40F4-BE15-2A401A1FE00B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95746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9E3DC-E0E3-4C21-8ECF-4BE930802FF2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13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93225-A72C-40F4-BE15-2A401A1FE00B}" type="datetime1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F2DD7-F87B-44AD-84D3-0DC0DDF13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37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0" y="19566"/>
            <a:ext cx="9144000" cy="307777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ja-JP" altLang="en-US" sz="1400" b="1" kern="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ビジネスデザインキャンパス</a:t>
            </a:r>
            <a:r>
              <a:rPr lang="ja-JP" altLang="en-US" sz="1400" b="1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気づき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（個人用）</a:t>
            </a:r>
            <a:endParaRPr lang="ja-JP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346172" y="27372"/>
            <a:ext cx="512961" cy="30777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学校名：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氏名　 ：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87655" y="548679"/>
            <a:ext cx="4340329" cy="5869373"/>
          </a:xfrm>
          <a:prstGeom prst="roundRect">
            <a:avLst>
              <a:gd name="adj" fmla="val 77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課題・やりたいこと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関連情報　解決手段など　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角丸四角形 6">
            <a:extLst>
              <a:ext uri="{FF2B5EF4-FFF2-40B4-BE49-F238E27FC236}">
                <a16:creationId xmlns:a16="http://schemas.microsoft.com/office/drawing/2014/main" id="{EB0CD93F-693B-4E26-BE02-74BED5DDE48F}"/>
              </a:ext>
            </a:extLst>
          </p:cNvPr>
          <p:cNvSpPr/>
          <p:nvPr/>
        </p:nvSpPr>
        <p:spPr>
          <a:xfrm>
            <a:off x="4644008" y="535665"/>
            <a:ext cx="4340329" cy="5882387"/>
          </a:xfrm>
          <a:prstGeom prst="roundRect">
            <a:avLst>
              <a:gd name="adj" fmla="val 771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>
            <a:no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課題・やりたいこと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関連情報　解決手段など</a:t>
            </a:r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44198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1013</TotalTime>
  <Words>34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HGP創英角ﾎﾟｯﾌﾟ体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Mediator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渡辺 達文</dc:creator>
  <cp:lastModifiedBy>4548355</cp:lastModifiedBy>
  <cp:revision>14</cp:revision>
  <cp:lastPrinted>2018-11-13T01:00:24Z</cp:lastPrinted>
  <dcterms:created xsi:type="dcterms:W3CDTF">2018-11-13T00:59:51Z</dcterms:created>
  <dcterms:modified xsi:type="dcterms:W3CDTF">2021-05-27T06:25:10Z</dcterms:modified>
</cp:coreProperties>
</file>